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72" r:id="rId3"/>
    <p:sldMasterId id="2147483660" r:id="rId4"/>
  </p:sldMasterIdLst>
  <p:sldIdLst>
    <p:sldId id="256" r:id="rId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455" autoAdjust="0"/>
  </p:normalViewPr>
  <p:slideViewPr>
    <p:cSldViewPr>
      <p:cViewPr varScale="1">
        <p:scale>
          <a:sx n="111" d="100"/>
          <a:sy n="111" d="100"/>
        </p:scale>
        <p:origin x="15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8313" y="1556792"/>
            <a:ext cx="8207375" cy="432048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/>
              <a:t>Kliknutím na ikonu přidáte graf.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4797152"/>
            <a:ext cx="8207375" cy="129614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2" name="Zástupný symbol pro graf 11"/>
          <p:cNvSpPr>
            <a:spLocks noGrp="1"/>
          </p:cNvSpPr>
          <p:nvPr>
            <p:ph type="chart" sz="quarter" idx="15"/>
          </p:nvPr>
        </p:nvSpPr>
        <p:spPr>
          <a:xfrm>
            <a:off x="468313" y="1556792"/>
            <a:ext cx="8207375" cy="3096344"/>
          </a:xfrm>
        </p:spPr>
        <p:txBody>
          <a:bodyPr/>
          <a:lstStyle/>
          <a:p>
            <a:r>
              <a:rPr lang="cs-CZ"/>
              <a:t>Kliknutím na ikonu přidáte graf.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2132856"/>
            <a:ext cx="8207375" cy="2736304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5013177"/>
            <a:ext cx="8207375" cy="108012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tabulku 10"/>
          <p:cNvSpPr>
            <a:spLocks noGrp="1"/>
          </p:cNvSpPr>
          <p:nvPr>
            <p:ph type="tbl" sz="quarter" idx="15"/>
          </p:nvPr>
        </p:nvSpPr>
        <p:spPr>
          <a:xfrm>
            <a:off x="468313" y="1556792"/>
            <a:ext cx="8207375" cy="3312368"/>
          </a:xfrm>
        </p:spPr>
        <p:txBody>
          <a:bodyPr/>
          <a:lstStyle/>
          <a:p>
            <a:r>
              <a:rPr lang="cs-CZ"/>
              <a:t>Kliknutím na ikonu přidáte tabulku.</a:t>
            </a:r>
            <a:endParaRPr lang="cs-CZ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6FD0-77ED-4855-BDD6-57F58BD46DD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pod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3"/>
            <a:ext cx="8229600" cy="4176464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7544" y="1340768"/>
            <a:ext cx="8208144" cy="432048"/>
          </a:xfrm>
        </p:spPr>
        <p:txBody>
          <a:bodyPr>
            <a:noAutofit/>
          </a:bodyPr>
          <a:lstStyle>
            <a:lvl1pPr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52527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buClr>
                <a:srgbClr val="B2BC00"/>
              </a:buClr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r">
              <a:defRPr sz="50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831"/>
            <a:ext cx="4038600" cy="4176465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831"/>
            <a:ext cx="4038600" cy="4176465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/>
          </p:nvPr>
        </p:nvSpPr>
        <p:spPr>
          <a:xfrm>
            <a:off x="468313" y="1340767"/>
            <a:ext cx="8208143" cy="43204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B2BC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400">
                <a:latin typeface="Arial" pitchFamily="34" charset="0"/>
                <a:cs typeface="Arial" pitchFamily="34" charset="0"/>
              </a:defRPr>
            </a:lvl1pPr>
            <a:lvl2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2pPr>
            <a:lvl3pPr>
              <a:buClr>
                <a:srgbClr val="B2BC00"/>
              </a:buClr>
              <a:defRPr sz="2000">
                <a:latin typeface="Arial" pitchFamily="34" charset="0"/>
                <a:cs typeface="Arial" pitchFamily="34" charset="0"/>
              </a:defRPr>
            </a:lvl3pPr>
            <a:lvl4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4pPr>
            <a:lvl5pPr>
              <a:buClr>
                <a:srgbClr val="B2BC00"/>
              </a:buClr>
              <a:buFont typeface="Arial" pitchFamily="34" charset="0"/>
              <a:buChar char="•"/>
              <a:defRPr sz="20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468313" y="1341438"/>
            <a:ext cx="8207375" cy="575394"/>
          </a:xfrm>
        </p:spPr>
        <p:txBody>
          <a:bodyPr>
            <a:normAutofit/>
          </a:bodyPr>
          <a:lstStyle>
            <a:lvl1pPr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0769"/>
            <a:ext cx="4038600" cy="4752528"/>
          </a:xfrm>
        </p:spPr>
        <p:txBody>
          <a:bodyPr/>
          <a:lstStyle>
            <a:lvl1pPr>
              <a:buClr>
                <a:srgbClr val="B2BC00"/>
              </a:buClr>
              <a:buSzPct val="120000"/>
              <a:defRPr sz="2200"/>
            </a:lvl1pPr>
            <a:lvl2pPr>
              <a:buClr>
                <a:srgbClr val="B2BC00"/>
              </a:buClr>
              <a:defRPr sz="2000"/>
            </a:lvl2pPr>
            <a:lvl3pPr>
              <a:buClr>
                <a:srgbClr val="B2BC00"/>
              </a:buClr>
              <a:defRPr sz="2000"/>
            </a:lvl3pPr>
            <a:lvl4pPr>
              <a:buClr>
                <a:srgbClr val="B2BC00"/>
              </a:buClr>
              <a:defRPr sz="2000"/>
            </a:lvl4pPr>
            <a:lvl5pPr>
              <a:buClr>
                <a:srgbClr val="B2BC0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52529"/>
          </a:xfrm>
        </p:spPr>
        <p:txBody>
          <a:bodyPr/>
          <a:lstStyle>
            <a:lvl1pPr>
              <a:defRPr lang="cs-CZ" sz="22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>
              <a:defRPr sz="1800"/>
            </a:lvl8pPr>
            <a:lvl9pPr indent="-2286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  <a:defRPr lang="cs-CZ" sz="20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Upravte styly předlohy textu.</a:t>
            </a:r>
          </a:p>
          <a:p>
            <a:pPr marL="342900" lvl="1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Druhá úroveň</a:t>
            </a:r>
          </a:p>
          <a:p>
            <a:pPr marL="342900" lvl="2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Třetí úroveň</a:t>
            </a:r>
          </a:p>
          <a:p>
            <a:pPr marL="342900" lvl="3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Čtvrtá úroveň</a:t>
            </a:r>
          </a:p>
          <a:p>
            <a:pPr marL="342900" lvl="4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SzPct val="120000"/>
              <a:buFont typeface="Arial" pitchFamily="34" charset="0"/>
              <a:buChar char="•"/>
            </a:pPr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podtit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467544" y="1556792"/>
            <a:ext cx="8207375" cy="432519"/>
          </a:xfrm>
        </p:spPr>
        <p:txBody>
          <a:bodyPr>
            <a:normAutofit/>
          </a:bodyPr>
          <a:lstStyle>
            <a:lvl1pPr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2132857"/>
            <a:ext cx="8207375" cy="1224135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ek_be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47E2-A260-4352-9328-8A215358A879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A7F66FD0-77ED-4855-BDD6-57F58BD46DD3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467544" y="1556793"/>
            <a:ext cx="8207375" cy="1800200"/>
          </a:xfrm>
        </p:spPr>
        <p:txBody>
          <a:bodyPr/>
          <a:lstStyle>
            <a:lvl1pPr>
              <a:buClr>
                <a:srgbClr val="B2BC00"/>
              </a:buClr>
              <a:buSzPct val="150000"/>
              <a:defRPr sz="2200"/>
            </a:lvl1pPr>
            <a:lvl2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defRPr lang="cs-CZ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5"/>
          </p:nvPr>
        </p:nvSpPr>
        <p:spPr>
          <a:xfrm>
            <a:off x="468312" y="3501008"/>
            <a:ext cx="8208143" cy="2592288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493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•"/>
            </a:pPr>
            <a:r>
              <a:rPr lang="cs-CZ" dirty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563888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A47E2-A260-4352-9328-8A215358A879}" type="datetimeFigureOut">
              <a:rPr lang="cs-CZ" smtClean="0"/>
              <a:pPr/>
              <a:t>17.6.2026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754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A7F66FD0-77ED-4855-BDD6-57F58BD46DD3}" type="slidenum">
              <a:rPr lang="cs-CZ" smtClean="0"/>
              <a:pPr algn="ctr"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  <p:sldLayoutId id="2147483652" r:id="rId4"/>
    <p:sldLayoutId id="2147483700" r:id="rId5"/>
    <p:sldLayoutId id="2147483654" r:id="rId6"/>
    <p:sldLayoutId id="2147483701" r:id="rId7"/>
    <p:sldLayoutId id="2147483696" r:id="rId8"/>
    <p:sldLayoutId id="2147483702" r:id="rId9"/>
    <p:sldLayoutId id="2147483697" r:id="rId10"/>
    <p:sldLayoutId id="2147483703" r:id="rId11"/>
    <p:sldLayoutId id="2147483698" r:id="rId12"/>
    <p:sldLayoutId id="2147483704" r:id="rId13"/>
    <p:sldLayoutId id="2147483655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spcBef>
          <a:spcPct val="0"/>
        </a:spcBef>
        <a:buNone/>
        <a:defRPr lang="cs-CZ" sz="3200" b="1" kern="1200" dirty="0" smtClean="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cs-CZ" sz="22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765C-AC92-476B-B4F7-138D39CEF9E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F2999-88C0-4F56-B18E-51EC6250C90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1D699-0E2C-451E-976F-FFDC37C19DBF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BF14D-6589-4AFC-8645-4D69459CAC8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Clr>
                <a:srgbClr val="B2BC00"/>
              </a:buClr>
              <a:buFont typeface="Arial" pitchFamily="34" charset="0"/>
              <a:buChar char="–"/>
            </a:pPr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B342E-0E32-4F21-8BC4-3C7C6543C136}" type="datetimeFigureOut">
              <a:rPr lang="cs-CZ" smtClean="0"/>
              <a:pPr/>
              <a:t>17.6.2026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F229B-3742-4E42-A401-A2288B98B63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B2BC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–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B2BC00"/>
        </a:buClr>
        <a:buFont typeface="Arial" pitchFamily="34" charset="0"/>
        <a:buChar char="•"/>
        <a:defRPr lang="cs-CZ" sz="20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412777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Oprava malé vodní nádrže na pozemku </a:t>
            </a:r>
            <a:r>
              <a:rPr lang="cs-CZ" sz="2800" dirty="0" err="1">
                <a:solidFill>
                  <a:schemeClr val="tx1"/>
                </a:solidFill>
              </a:rPr>
              <a:t>p.</a:t>
            </a:r>
            <a:r>
              <a:rPr lang="cs-CZ" sz="2800" err="1">
                <a:solidFill>
                  <a:schemeClr val="tx1"/>
                </a:solidFill>
              </a:rPr>
              <a:t>č</a:t>
            </a:r>
            <a:r>
              <a:rPr lang="cs-CZ" sz="2800">
                <a:solidFill>
                  <a:schemeClr val="tx1"/>
                </a:solidFill>
              </a:rPr>
              <a:t>.1,2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49346" y="2348880"/>
            <a:ext cx="7772400" cy="3384376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10000"/>
              </a:lnSpc>
              <a:spcBef>
                <a:spcPts val="0"/>
              </a:spcBef>
            </a:pPr>
            <a:r>
              <a:rPr lang="cs-CZ" sz="2400" b="1" dirty="0">
                <a:solidFill>
                  <a:schemeClr val="tx1"/>
                </a:solidFill>
              </a:rPr>
              <a:t>Projekt byl financován ze státního rozpočtu ČR prostřednictvím programu Ministerstva zemědělství 129 490 „Podpora opatření na malých vodních nádržích a drobných vodních tocích – 3. etapa“.</a:t>
            </a:r>
          </a:p>
          <a:p>
            <a:endParaRPr lang="cs-CZ" sz="2000" dirty="0">
              <a:solidFill>
                <a:schemeClr val="tx1"/>
              </a:solidFill>
            </a:endParaRPr>
          </a:p>
          <a:p>
            <a:r>
              <a:rPr lang="cs-CZ" sz="2000" b="1" dirty="0">
                <a:solidFill>
                  <a:schemeClr val="tx1"/>
                </a:solidFill>
              </a:rPr>
              <a:t>Investor: Obec Vižina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Celkové náklady: 3 952 877,04 Kč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Vlastní zdroje investora: 2 226 877,04 Kč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Poskytnutá dotace: 1 726 000,00 Kč</a:t>
            </a:r>
          </a:p>
          <a:p>
            <a:r>
              <a:rPr lang="cs-CZ" sz="2000" b="1" dirty="0">
                <a:solidFill>
                  <a:schemeClr val="tx1"/>
                </a:solidFill>
              </a:rPr>
              <a:t>Datum realizace: červenec 2025 – březen 2026 </a:t>
            </a:r>
          </a:p>
          <a:p>
            <a:endParaRPr lang="cs-CZ" sz="2000" dirty="0"/>
          </a:p>
          <a:p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z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Prezentace_mze</Template>
  <TotalTime>21</TotalTime>
  <Words>74</Words>
  <Application>Microsoft Office PowerPoint</Application>
  <PresentationFormat>Předvádění na obrazovce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Arial</vt:lpstr>
      <vt:lpstr>Calibri</vt:lpstr>
      <vt:lpstr>Prezentace_mze</vt:lpstr>
      <vt:lpstr>2_Vlastní návrh</vt:lpstr>
      <vt:lpstr>1_Vlastní návrh</vt:lpstr>
      <vt:lpstr>Vlastní návrh</vt:lpstr>
      <vt:lpstr>Oprava malé vodní nádrže na pozemku p.č.1,2</vt:lpstr>
    </vt:vector>
  </TitlesOfParts>
  <Company>MZe ČR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akce</dc:title>
  <dc:creator>Eimová Petra</dc:creator>
  <cp:lastModifiedBy>Irena Randáková</cp:lastModifiedBy>
  <cp:revision>14</cp:revision>
  <cp:lastPrinted>2026-06-17T10:09:48Z</cp:lastPrinted>
  <dcterms:created xsi:type="dcterms:W3CDTF">2019-09-26T07:42:18Z</dcterms:created>
  <dcterms:modified xsi:type="dcterms:W3CDTF">2026-06-17T11:34:18Z</dcterms:modified>
</cp:coreProperties>
</file>